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23" r:id="rId16"/>
    <p:sldId id="1841" r:id="rId17"/>
    <p:sldId id="1807" r:id="rId18"/>
    <p:sldId id="1849" r:id="rId19"/>
    <p:sldId id="1850" r:id="rId20"/>
    <p:sldId id="1851" r:id="rId21"/>
    <p:sldId id="1852" r:id="rId22"/>
    <p:sldId id="1811" r:id="rId23"/>
    <p:sldId id="1806"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6" autoAdjust="0"/>
    <p:restoredTop sz="96571" autoAdjust="0"/>
  </p:normalViewPr>
  <p:slideViewPr>
    <p:cSldViewPr snapToGrid="0" showGuides="1">
      <p:cViewPr varScale="1">
        <p:scale>
          <a:sx n="126" d="100"/>
          <a:sy n="126" d="100"/>
        </p:scale>
        <p:origin x="474"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10/30/2023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10/30/2023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Gregory R. Watson</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Michael A. </a:t>
            </a:r>
            <a:r>
              <a:rPr lang="en-US" sz="2000" dirty="0" err="1"/>
              <a:t>Heroux</a:t>
            </a:r>
            <a:r>
              <a:rPr lang="en-US" sz="2000" dirty="0"/>
              <a:t> (SNL), David M. Rogers (ORNL), Gregory R. Watson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28849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65664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2656183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0122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99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18018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3306710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5590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2942</TotalTime>
  <Words>4055</Words>
  <Application>Microsoft Office PowerPoint</Application>
  <PresentationFormat>Custom</PresentationFormat>
  <Paragraphs>394</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311</cp:revision>
  <cp:lastPrinted>2017-11-02T18:35:01Z</cp:lastPrinted>
  <dcterms:created xsi:type="dcterms:W3CDTF">2018-11-06T17:28:56Z</dcterms:created>
  <dcterms:modified xsi:type="dcterms:W3CDTF">2023-10-30T15:39:59Z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